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47.svg" ContentType="image/svg+xml"/>
  <Override PartName="/ppt/media/image49.svg" ContentType="image/svg+xml"/>
  <Override PartName="/ppt/media/image52.svg" ContentType="image/svg+xml"/>
  <Override PartName="/ppt/media/image55.svg" ContentType="image/svg+xml"/>
  <Override PartName="/ppt/media/image57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8288000" cy="10287000"/>
  <p:notesSz cx="6858000" cy="9144000"/>
  <p:embeddedFontLst>
    <p:embeddedFont>
      <p:font typeface="Arial Bold" panose="020B0704020202020204"/>
      <p:bold r:id="rId55"/>
    </p:embeddedFont>
    <p:embeddedFont>
      <p:font typeface="Montserrat Bold" panose="00000600000000000000"/>
      <p:regular r:id="rId56"/>
    </p:embeddedFont>
    <p:embeddedFont>
      <p:font typeface="Calibri" panose="020F0502020204030204" charset="0"/>
      <p:regular r:id="rId57"/>
      <p:bold r:id="rId58"/>
      <p:italic r:id="rId59"/>
      <p:boldItalic r:id="rId60"/>
    </p:embeddedFont>
    <p:embeddedFont>
      <p:font typeface="Archivo Black" panose="020B0A03020202020B04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1" Type="http://schemas.openxmlformats.org/officeDocument/2006/relationships/font" Target="fonts/font7.fntdata"/><Relationship Id="rId60" Type="http://schemas.openxmlformats.org/officeDocument/2006/relationships/font" Target="fonts/font6.fntdata"/><Relationship Id="rId6" Type="http://schemas.openxmlformats.org/officeDocument/2006/relationships/slide" Target="slides/slide4.xml"/><Relationship Id="rId59" Type="http://schemas.openxmlformats.org/officeDocument/2006/relationships/font" Target="fonts/font5.fntdata"/><Relationship Id="rId58" Type="http://schemas.openxmlformats.org/officeDocument/2006/relationships/font" Target="fonts/font4.fntdata"/><Relationship Id="rId57" Type="http://schemas.openxmlformats.org/officeDocument/2006/relationships/font" Target="fonts/font3.fntdata"/><Relationship Id="rId56" Type="http://schemas.openxmlformats.org/officeDocument/2006/relationships/font" Target="fonts/font2.fntdata"/><Relationship Id="rId55" Type="http://schemas.openxmlformats.org/officeDocument/2006/relationships/font" Target="fonts/font1.fntdata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sv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57.svg"/><Relationship Id="rId12" Type="http://schemas.openxmlformats.org/officeDocument/2006/relationships/image" Target="../media/image56.png"/><Relationship Id="rId11" Type="http://schemas.openxmlformats.org/officeDocument/2006/relationships/image" Target="../media/image55.svg"/><Relationship Id="rId10" Type="http://schemas.openxmlformats.org/officeDocument/2006/relationships/image" Target="../media/image54.png"/><Relationship Id="rId1" Type="http://schemas.openxmlformats.org/officeDocument/2006/relationships/image" Target="../media/image4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4868641"/>
            <a:ext cx="4994028" cy="1997633"/>
            <a:chOff x="0" y="0"/>
            <a:chExt cx="2880360" cy="1152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80360" cy="1152144"/>
            </a:xfrm>
            <a:custGeom>
              <a:avLst/>
              <a:gdLst/>
              <a:ahLst/>
              <a:cxnLst/>
              <a:rect l="l" t="t" r="r" b="b"/>
              <a:pathLst>
                <a:path w="2880360" h="1152144">
                  <a:moveTo>
                    <a:pt x="0" y="0"/>
                  </a:moveTo>
                  <a:lnTo>
                    <a:pt x="2880360" y="0"/>
                  </a:lnTo>
                  <a:lnTo>
                    <a:pt x="2880360" y="1152144"/>
                  </a:lnTo>
                  <a:lnTo>
                    <a:pt x="0" y="1152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b="-1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5229307" y="5291017"/>
            <a:ext cx="11860378" cy="1395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85"/>
              </a:lnSpc>
            </a:pPr>
            <a:r>
              <a:rPr lang="en-US" sz="3990" b="1">
                <a:solidFill>
                  <a:srgbClr val="101330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Build an AI agent that retrieves data from Google Sheets.</a:t>
            </a:r>
            <a:endParaRPr lang="en-US" sz="3990" b="1">
              <a:solidFill>
                <a:srgbClr val="101330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531581" y="2655940"/>
            <a:ext cx="6235928" cy="1214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5"/>
              </a:lnSpc>
            </a:pPr>
            <a:r>
              <a:rPr lang="en-US" sz="7085" b="1" u="sng" spc="-92">
                <a:solidFill>
                  <a:srgbClr val="0278EE"/>
                </a:solidFill>
                <a:latin typeface="Montserrat Bold" panose="00000600000000000000"/>
                <a:ea typeface="Montserrat Bold" panose="00000600000000000000"/>
                <a:cs typeface="Montserrat Bold" panose="00000600000000000000"/>
                <a:sym typeface="Montserrat Bold" panose="00000600000000000000"/>
              </a:rPr>
              <a:t>Implement</a:t>
            </a:r>
            <a:endParaRPr lang="en-US" sz="7085" b="1" u="sng" spc="-92">
              <a:solidFill>
                <a:srgbClr val="0278EE"/>
              </a:solidFill>
              <a:latin typeface="Montserrat Bold" panose="00000600000000000000"/>
              <a:ea typeface="Montserrat Bold" panose="00000600000000000000"/>
              <a:cs typeface="Montserrat Bold" panose="00000600000000000000"/>
              <a:sym typeface="Montserrat Bold" panose="000006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-1455980"/>
            <a:ext cx="16489718" cy="11742980"/>
          </a:xfrm>
          <a:custGeom>
            <a:avLst/>
            <a:gdLst/>
            <a:ahLst/>
            <a:cxnLst/>
            <a:rect l="l" t="t" r="r" b="b"/>
            <a:pathLst>
              <a:path w="16489718" h="11742980">
                <a:moveTo>
                  <a:pt x="0" y="0"/>
                </a:moveTo>
                <a:lnTo>
                  <a:pt x="16489718" y="0"/>
                </a:lnTo>
                <a:lnTo>
                  <a:pt x="16489718" y="11742980"/>
                </a:lnTo>
                <a:lnTo>
                  <a:pt x="0" y="1174298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7000" r="-23716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7114448" y="6636942"/>
            <a:ext cx="1765753" cy="1442609"/>
          </a:xfrm>
          <a:prstGeom prst="line">
            <a:avLst/>
          </a:prstGeom>
          <a:ln w="2286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" name="Group 4"/>
          <p:cNvGrpSpPr/>
          <p:nvPr/>
        </p:nvGrpSpPr>
        <p:grpSpPr>
          <a:xfrm rot="0">
            <a:off x="9385902" y="5671764"/>
            <a:ext cx="1466759" cy="748726"/>
            <a:chOff x="0" y="0"/>
            <a:chExt cx="1955679" cy="998301"/>
          </a:xfrm>
        </p:grpSpPr>
        <p:sp>
          <p:nvSpPr>
            <p:cNvPr id="5" name="AutoShape 5"/>
            <p:cNvSpPr/>
            <p:nvPr/>
          </p:nvSpPr>
          <p:spPr>
            <a:xfrm>
              <a:off x="0" y="30300"/>
              <a:ext cx="1955679" cy="0"/>
            </a:xfrm>
            <a:prstGeom prst="line">
              <a:avLst/>
            </a:prstGeom>
            <a:ln w="6060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968001"/>
              <a:ext cx="1955679" cy="0"/>
            </a:xfrm>
            <a:prstGeom prst="line">
              <a:avLst/>
            </a:prstGeom>
            <a:ln w="6060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30300" y="30300"/>
              <a:ext cx="0" cy="938267"/>
            </a:xfrm>
            <a:prstGeom prst="line">
              <a:avLst/>
            </a:prstGeom>
            <a:ln w="6060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1925379" y="29735"/>
              <a:ext cx="0" cy="938267"/>
            </a:xfrm>
            <a:prstGeom prst="line">
              <a:avLst/>
            </a:prstGeom>
            <a:ln w="6060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8875" y="517109"/>
            <a:ext cx="19686770" cy="9252782"/>
          </a:xfrm>
          <a:custGeom>
            <a:avLst/>
            <a:gdLst/>
            <a:ahLst/>
            <a:cxnLst/>
            <a:rect l="l" t="t" r="r" b="b"/>
            <a:pathLst>
              <a:path w="19686770" h="9252782">
                <a:moveTo>
                  <a:pt x="0" y="0"/>
                </a:moveTo>
                <a:lnTo>
                  <a:pt x="19686771" y="0"/>
                </a:lnTo>
                <a:lnTo>
                  <a:pt x="19686771" y="9252782"/>
                </a:lnTo>
                <a:lnTo>
                  <a:pt x="0" y="92527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7255065" y="3150232"/>
            <a:ext cx="4738891" cy="1386299"/>
            <a:chOff x="0" y="0"/>
            <a:chExt cx="6318521" cy="1848399"/>
          </a:xfrm>
        </p:grpSpPr>
        <p:sp>
          <p:nvSpPr>
            <p:cNvPr id="4" name="AutoShape 4"/>
            <p:cNvSpPr/>
            <p:nvPr/>
          </p:nvSpPr>
          <p:spPr>
            <a:xfrm>
              <a:off x="0" y="97894"/>
              <a:ext cx="6318521" cy="0"/>
            </a:xfrm>
            <a:prstGeom prst="line">
              <a:avLst/>
            </a:prstGeom>
            <a:ln w="19578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1750505"/>
              <a:ext cx="6318521" cy="0"/>
            </a:xfrm>
            <a:prstGeom prst="line">
              <a:avLst/>
            </a:prstGeom>
            <a:ln w="19578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97894" y="97894"/>
              <a:ext cx="0" cy="1653607"/>
            </a:xfrm>
            <a:prstGeom prst="line">
              <a:avLst/>
            </a:prstGeom>
            <a:ln w="19578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6220627" y="96898"/>
              <a:ext cx="0" cy="1653607"/>
            </a:xfrm>
            <a:prstGeom prst="line">
              <a:avLst/>
            </a:prstGeom>
            <a:ln w="19578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0"/>
            <a:ext cx="18288000" cy="8618220"/>
          </a:xfrm>
          <a:custGeom>
            <a:avLst/>
            <a:gdLst/>
            <a:ahLst/>
            <a:cxnLst/>
            <a:rect l="l" t="t" r="r" b="b"/>
            <a:pathLst>
              <a:path w="18288000" h="8618220">
                <a:moveTo>
                  <a:pt x="0" y="0"/>
                </a:moveTo>
                <a:lnTo>
                  <a:pt x="18288000" y="0"/>
                </a:lnTo>
                <a:lnTo>
                  <a:pt x="18288000" y="8618220"/>
                </a:lnTo>
                <a:lnTo>
                  <a:pt x="0" y="86182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 flipV="1">
            <a:off x="2532438" y="3187939"/>
            <a:ext cx="2206672" cy="1161406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4" name="Group 4"/>
          <p:cNvGrpSpPr/>
          <p:nvPr/>
        </p:nvGrpSpPr>
        <p:grpSpPr>
          <a:xfrm rot="0">
            <a:off x="-13403" y="2774004"/>
            <a:ext cx="2350589" cy="642435"/>
            <a:chOff x="0" y="0"/>
            <a:chExt cx="3134118" cy="856581"/>
          </a:xfrm>
        </p:grpSpPr>
        <p:sp>
          <p:nvSpPr>
            <p:cNvPr id="5" name="AutoShape 5"/>
            <p:cNvSpPr/>
            <p:nvPr/>
          </p:nvSpPr>
          <p:spPr>
            <a:xfrm>
              <a:off x="17871" y="65875"/>
              <a:ext cx="3098376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17871" y="790706"/>
              <a:ext cx="3098376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65875" y="65875"/>
              <a:ext cx="0" cy="725267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3068243" y="65438"/>
              <a:ext cx="0" cy="725267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34390"/>
            <a:ext cx="18288000" cy="8618220"/>
          </a:xfrm>
          <a:custGeom>
            <a:avLst/>
            <a:gdLst/>
            <a:ahLst/>
            <a:cxnLst/>
            <a:rect l="l" t="t" r="r" b="b"/>
            <a:pathLst>
              <a:path w="18288000" h="8618220">
                <a:moveTo>
                  <a:pt x="0" y="0"/>
                </a:moveTo>
                <a:lnTo>
                  <a:pt x="18288000" y="0"/>
                </a:lnTo>
                <a:lnTo>
                  <a:pt x="18288000" y="8618220"/>
                </a:lnTo>
                <a:lnTo>
                  <a:pt x="0" y="86182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367782" y="1618858"/>
            <a:ext cx="2924446" cy="932869"/>
            <a:chOff x="0" y="0"/>
            <a:chExt cx="3899262" cy="1243825"/>
          </a:xfrm>
        </p:grpSpPr>
        <p:sp>
          <p:nvSpPr>
            <p:cNvPr id="4" name="AutoShape 4"/>
            <p:cNvSpPr/>
            <p:nvPr/>
          </p:nvSpPr>
          <p:spPr>
            <a:xfrm>
              <a:off x="5638" y="65875"/>
              <a:ext cx="3887987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5638" y="1177950"/>
              <a:ext cx="3887987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65875" y="65875"/>
              <a:ext cx="0" cy="1112745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3833387" y="65205"/>
              <a:ext cx="0" cy="1112745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AutoShape 8"/>
          <p:cNvSpPr/>
          <p:nvPr/>
        </p:nvSpPr>
        <p:spPr>
          <a:xfrm flipV="1">
            <a:off x="13239786" y="2638682"/>
            <a:ext cx="2069545" cy="1391133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0"/>
            <a:ext cx="18288000" cy="8663940"/>
          </a:xfrm>
          <a:custGeom>
            <a:avLst/>
            <a:gdLst/>
            <a:ahLst/>
            <a:cxnLst/>
            <a:rect l="l" t="t" r="r" b="b"/>
            <a:pathLst>
              <a:path w="18288000" h="8663940">
                <a:moveTo>
                  <a:pt x="0" y="0"/>
                </a:moveTo>
                <a:lnTo>
                  <a:pt x="18288000" y="0"/>
                </a:lnTo>
                <a:lnTo>
                  <a:pt x="18288000" y="8663940"/>
                </a:lnTo>
                <a:lnTo>
                  <a:pt x="0" y="866394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6985245" y="4434376"/>
            <a:ext cx="2477662" cy="2571890"/>
            <a:chOff x="0" y="0"/>
            <a:chExt cx="3303550" cy="3429187"/>
          </a:xfrm>
        </p:grpSpPr>
        <p:sp>
          <p:nvSpPr>
            <p:cNvPr id="4" name="AutoShape 4"/>
            <p:cNvSpPr/>
            <p:nvPr/>
          </p:nvSpPr>
          <p:spPr>
            <a:xfrm>
              <a:off x="15162" y="65875"/>
              <a:ext cx="3273225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15162" y="3363312"/>
              <a:ext cx="3273225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65875" y="65875"/>
              <a:ext cx="0" cy="3299424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3237675" y="63888"/>
              <a:ext cx="0" cy="3299424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AutoShape 8"/>
          <p:cNvSpPr/>
          <p:nvPr/>
        </p:nvSpPr>
        <p:spPr>
          <a:xfrm flipV="1">
            <a:off x="4857249" y="6517772"/>
            <a:ext cx="2069545" cy="1391133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67822" y="0"/>
            <a:ext cx="7531756" cy="10305600"/>
          </a:xfrm>
          <a:custGeom>
            <a:avLst/>
            <a:gdLst/>
            <a:ahLst/>
            <a:cxnLst/>
            <a:rect l="l" t="t" r="r" b="b"/>
            <a:pathLst>
              <a:path w="7531756" h="10305600">
                <a:moveTo>
                  <a:pt x="0" y="0"/>
                </a:moveTo>
                <a:lnTo>
                  <a:pt x="7531757" y="0"/>
                </a:lnTo>
                <a:lnTo>
                  <a:pt x="7531757" y="10305600"/>
                </a:lnTo>
                <a:lnTo>
                  <a:pt x="0" y="10305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5585700" y="5123834"/>
            <a:ext cx="7513879" cy="1670894"/>
            <a:chOff x="0" y="0"/>
            <a:chExt cx="10018505" cy="2227859"/>
          </a:xfrm>
        </p:grpSpPr>
        <p:sp>
          <p:nvSpPr>
            <p:cNvPr id="4" name="AutoShape 4"/>
            <p:cNvSpPr/>
            <p:nvPr/>
          </p:nvSpPr>
          <p:spPr>
            <a:xfrm>
              <a:off x="0" y="65875"/>
              <a:ext cx="10018505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2161984"/>
              <a:ext cx="10018505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155219" y="65875"/>
              <a:ext cx="0" cy="2097372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9863286" y="64612"/>
              <a:ext cx="0" cy="2097372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AutoShape 8"/>
          <p:cNvSpPr/>
          <p:nvPr/>
        </p:nvSpPr>
        <p:spPr>
          <a:xfrm flipV="1">
            <a:off x="2699345" y="6081053"/>
            <a:ext cx="2868478" cy="1827852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34390"/>
            <a:ext cx="18288000" cy="8618220"/>
          </a:xfrm>
          <a:custGeom>
            <a:avLst/>
            <a:gdLst/>
            <a:ahLst/>
            <a:cxnLst/>
            <a:rect l="l" t="t" r="r" b="b"/>
            <a:pathLst>
              <a:path w="18288000" h="8618220">
                <a:moveTo>
                  <a:pt x="0" y="0"/>
                </a:moveTo>
                <a:lnTo>
                  <a:pt x="18288000" y="0"/>
                </a:lnTo>
                <a:lnTo>
                  <a:pt x="18288000" y="8618220"/>
                </a:lnTo>
                <a:lnTo>
                  <a:pt x="0" y="86182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248881" y="1732841"/>
            <a:ext cx="819160" cy="770673"/>
            <a:chOff x="0" y="0"/>
            <a:chExt cx="1092213" cy="1027564"/>
          </a:xfrm>
        </p:grpSpPr>
        <p:sp>
          <p:nvSpPr>
            <p:cNvPr id="4" name="AutoShape 4"/>
            <p:cNvSpPr/>
            <p:nvPr/>
          </p:nvSpPr>
          <p:spPr>
            <a:xfrm>
              <a:off x="13892" y="30384"/>
              <a:ext cx="1064428" cy="0"/>
            </a:xfrm>
            <a:prstGeom prst="line">
              <a:avLst/>
            </a:prstGeom>
            <a:ln w="60768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13892" y="997181"/>
              <a:ext cx="1064428" cy="0"/>
            </a:xfrm>
            <a:prstGeom prst="line">
              <a:avLst/>
            </a:prstGeom>
            <a:ln w="60768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30384" y="30384"/>
              <a:ext cx="0" cy="967379"/>
            </a:xfrm>
            <a:prstGeom prst="line">
              <a:avLst/>
            </a:prstGeom>
            <a:ln w="60768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1061829" y="29801"/>
              <a:ext cx="0" cy="967379"/>
            </a:xfrm>
            <a:prstGeom prst="line">
              <a:avLst/>
            </a:prstGeom>
            <a:ln w="60768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AutoShape 8"/>
          <p:cNvSpPr/>
          <p:nvPr/>
        </p:nvSpPr>
        <p:spPr>
          <a:xfrm flipV="1">
            <a:off x="14324098" y="2591875"/>
            <a:ext cx="2868478" cy="1827852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766780"/>
            <a:ext cx="18288000" cy="7749540"/>
          </a:xfrm>
          <a:custGeom>
            <a:avLst/>
            <a:gdLst/>
            <a:ahLst/>
            <a:cxnLst/>
            <a:rect l="l" t="t" r="r" b="b"/>
            <a:pathLst>
              <a:path w="18288000" h="7749540">
                <a:moveTo>
                  <a:pt x="0" y="0"/>
                </a:moveTo>
                <a:lnTo>
                  <a:pt x="18288000" y="0"/>
                </a:lnTo>
                <a:lnTo>
                  <a:pt x="18288000" y="7749540"/>
                </a:lnTo>
                <a:lnTo>
                  <a:pt x="0" y="774954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8879699" y="5311878"/>
            <a:ext cx="1118877" cy="1114981"/>
            <a:chOff x="0" y="0"/>
            <a:chExt cx="1491836" cy="1486641"/>
          </a:xfrm>
        </p:grpSpPr>
        <p:sp>
          <p:nvSpPr>
            <p:cNvPr id="4" name="AutoShape 4"/>
            <p:cNvSpPr/>
            <p:nvPr/>
          </p:nvSpPr>
          <p:spPr>
            <a:xfrm>
              <a:off x="44129" y="65875"/>
              <a:ext cx="1403578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44129" y="1420766"/>
              <a:ext cx="1403578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65875" y="65875"/>
              <a:ext cx="0" cy="1355708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1425961" y="65059"/>
              <a:ext cx="0" cy="1355708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AutoShape 8"/>
          <p:cNvSpPr/>
          <p:nvPr/>
        </p:nvSpPr>
        <p:spPr>
          <a:xfrm flipH="1" flipV="1">
            <a:off x="10289250" y="6515319"/>
            <a:ext cx="2871721" cy="1822752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20140"/>
            <a:ext cx="18288000" cy="8138160"/>
          </a:xfrm>
          <a:custGeom>
            <a:avLst/>
            <a:gdLst/>
            <a:ahLst/>
            <a:cxnLst/>
            <a:rect l="l" t="t" r="r" b="b"/>
            <a:pathLst>
              <a:path w="18288000" h="8138160">
                <a:moveTo>
                  <a:pt x="0" y="0"/>
                </a:moveTo>
                <a:lnTo>
                  <a:pt x="18288000" y="0"/>
                </a:lnTo>
                <a:lnTo>
                  <a:pt x="18288000" y="8138160"/>
                </a:lnTo>
                <a:lnTo>
                  <a:pt x="0" y="813816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3009919" y="3676700"/>
            <a:ext cx="5278081" cy="1503092"/>
            <a:chOff x="0" y="0"/>
            <a:chExt cx="7037442" cy="2004122"/>
          </a:xfrm>
        </p:grpSpPr>
        <p:sp>
          <p:nvSpPr>
            <p:cNvPr id="4" name="AutoShape 4"/>
            <p:cNvSpPr/>
            <p:nvPr/>
          </p:nvSpPr>
          <p:spPr>
            <a:xfrm>
              <a:off x="0" y="65875"/>
              <a:ext cx="7037442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1938247"/>
              <a:ext cx="7037442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109033" y="65875"/>
              <a:ext cx="0" cy="1873501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6928409" y="64747"/>
              <a:ext cx="0" cy="1873501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AutoShape 8"/>
          <p:cNvSpPr/>
          <p:nvPr/>
        </p:nvSpPr>
        <p:spPr>
          <a:xfrm flipV="1">
            <a:off x="10085136" y="4516606"/>
            <a:ext cx="2868478" cy="1827852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10344" y="0"/>
            <a:ext cx="7467312" cy="10287000"/>
          </a:xfrm>
          <a:custGeom>
            <a:avLst/>
            <a:gdLst/>
            <a:ahLst/>
            <a:cxnLst/>
            <a:rect l="l" t="t" r="r" b="b"/>
            <a:pathLst>
              <a:path w="7467312" h="10287000">
                <a:moveTo>
                  <a:pt x="0" y="0"/>
                </a:moveTo>
                <a:lnTo>
                  <a:pt x="7467312" y="0"/>
                </a:lnTo>
                <a:lnTo>
                  <a:pt x="74673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5410344" y="4918232"/>
            <a:ext cx="7467312" cy="1743097"/>
            <a:chOff x="0" y="0"/>
            <a:chExt cx="9956416" cy="2324130"/>
          </a:xfrm>
        </p:grpSpPr>
        <p:sp>
          <p:nvSpPr>
            <p:cNvPr id="4" name="AutoShape 4"/>
            <p:cNvSpPr/>
            <p:nvPr/>
          </p:nvSpPr>
          <p:spPr>
            <a:xfrm>
              <a:off x="0" y="65875"/>
              <a:ext cx="9956416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2258254"/>
              <a:ext cx="9956416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154257" y="65875"/>
              <a:ext cx="0" cy="2193701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9802159" y="64554"/>
              <a:ext cx="0" cy="2193701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AutoShape 8"/>
          <p:cNvSpPr/>
          <p:nvPr/>
        </p:nvSpPr>
        <p:spPr>
          <a:xfrm flipV="1">
            <a:off x="2485561" y="5747403"/>
            <a:ext cx="2868478" cy="1827852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8680"/>
            <a:ext cx="18288000" cy="8549640"/>
          </a:xfrm>
          <a:custGeom>
            <a:avLst/>
            <a:gdLst/>
            <a:ahLst/>
            <a:cxnLst/>
            <a:rect l="l" t="t" r="r" b="b"/>
            <a:pathLst>
              <a:path w="18288000" h="8549640">
                <a:moveTo>
                  <a:pt x="0" y="0"/>
                </a:moveTo>
                <a:lnTo>
                  <a:pt x="18288000" y="0"/>
                </a:lnTo>
                <a:lnTo>
                  <a:pt x="18288000" y="8549640"/>
                </a:lnTo>
                <a:lnTo>
                  <a:pt x="0" y="854964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4358674" y="1998614"/>
            <a:ext cx="2147384" cy="1863165"/>
          </a:xfrm>
          <a:prstGeom prst="line">
            <a:avLst/>
          </a:prstGeom>
          <a:ln w="2286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40180"/>
            <a:ext cx="18288000" cy="7406640"/>
          </a:xfrm>
          <a:custGeom>
            <a:avLst/>
            <a:gdLst/>
            <a:ahLst/>
            <a:cxnLst/>
            <a:rect l="l" t="t" r="r" b="b"/>
            <a:pathLst>
              <a:path w="18288000" h="7406640">
                <a:moveTo>
                  <a:pt x="0" y="0"/>
                </a:moveTo>
                <a:lnTo>
                  <a:pt x="18288000" y="0"/>
                </a:lnTo>
                <a:lnTo>
                  <a:pt x="18288000" y="7406640"/>
                </a:lnTo>
                <a:lnTo>
                  <a:pt x="0" y="740664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6283782" y="6526547"/>
            <a:ext cx="5360786" cy="735751"/>
            <a:chOff x="0" y="0"/>
            <a:chExt cx="7147715" cy="981002"/>
          </a:xfrm>
        </p:grpSpPr>
        <p:sp>
          <p:nvSpPr>
            <p:cNvPr id="4" name="AutoShape 4"/>
            <p:cNvSpPr/>
            <p:nvPr/>
          </p:nvSpPr>
          <p:spPr>
            <a:xfrm>
              <a:off x="0" y="65875"/>
              <a:ext cx="7147715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915127"/>
              <a:ext cx="7147715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110741" y="65875"/>
              <a:ext cx="0" cy="849764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7036974" y="65363"/>
              <a:ext cx="0" cy="849764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AutoShape 8"/>
          <p:cNvSpPr/>
          <p:nvPr/>
        </p:nvSpPr>
        <p:spPr>
          <a:xfrm flipV="1">
            <a:off x="3920186" y="6983051"/>
            <a:ext cx="1819193" cy="1147019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822465"/>
            <a:ext cx="18288000" cy="7772400"/>
          </a:xfrm>
          <a:custGeom>
            <a:avLst/>
            <a:gdLst/>
            <a:ahLst/>
            <a:cxnLst/>
            <a:rect l="l" t="t" r="r" b="b"/>
            <a:pathLst>
              <a:path w="18288000" h="7772400">
                <a:moveTo>
                  <a:pt x="0" y="0"/>
                </a:moveTo>
                <a:lnTo>
                  <a:pt x="18288000" y="0"/>
                </a:lnTo>
                <a:lnTo>
                  <a:pt x="18288000" y="7772400"/>
                </a:lnTo>
                <a:lnTo>
                  <a:pt x="0" y="77724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6052578" y="4302848"/>
            <a:ext cx="5694747" cy="2742662"/>
            <a:chOff x="0" y="0"/>
            <a:chExt cx="7592997" cy="3656883"/>
          </a:xfrm>
        </p:grpSpPr>
        <p:sp>
          <p:nvSpPr>
            <p:cNvPr id="4" name="AutoShape 4"/>
            <p:cNvSpPr/>
            <p:nvPr/>
          </p:nvSpPr>
          <p:spPr>
            <a:xfrm>
              <a:off x="0" y="65875"/>
              <a:ext cx="7592997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3591008"/>
              <a:ext cx="7592997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117640" y="65875"/>
              <a:ext cx="0" cy="3527257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7475357" y="63751"/>
              <a:ext cx="0" cy="3527257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AutoShape 8"/>
          <p:cNvSpPr/>
          <p:nvPr/>
        </p:nvSpPr>
        <p:spPr>
          <a:xfrm flipV="1">
            <a:off x="3714180" y="6131584"/>
            <a:ext cx="2868478" cy="1827852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0"/>
            <a:ext cx="18288000" cy="9166860"/>
          </a:xfrm>
          <a:custGeom>
            <a:avLst/>
            <a:gdLst/>
            <a:ahLst/>
            <a:cxnLst/>
            <a:rect l="l" t="t" r="r" b="b"/>
            <a:pathLst>
              <a:path w="18288000" h="9166860">
                <a:moveTo>
                  <a:pt x="0" y="0"/>
                </a:moveTo>
                <a:lnTo>
                  <a:pt x="18288000" y="0"/>
                </a:lnTo>
                <a:lnTo>
                  <a:pt x="18288000" y="9166860"/>
                </a:lnTo>
                <a:lnTo>
                  <a:pt x="0" y="916686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50050" y="-114300"/>
            <a:ext cx="12987901" cy="977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sz="5700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https://</a:t>
            </a:r>
            <a:r>
              <a:rPr lang="en-US" sz="5700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github.com/vikramsai844</a:t>
            </a:r>
            <a:endParaRPr lang="en-US" sz="5700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60070"/>
            <a:ext cx="18288000" cy="9166860"/>
          </a:xfrm>
          <a:custGeom>
            <a:avLst/>
            <a:gdLst/>
            <a:ahLst/>
            <a:cxnLst/>
            <a:rect l="l" t="t" r="r" b="b"/>
            <a:pathLst>
              <a:path w="18288000" h="9166860">
                <a:moveTo>
                  <a:pt x="0" y="0"/>
                </a:moveTo>
                <a:lnTo>
                  <a:pt x="18288000" y="0"/>
                </a:lnTo>
                <a:lnTo>
                  <a:pt x="18288000" y="9166860"/>
                </a:lnTo>
                <a:lnTo>
                  <a:pt x="0" y="916686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6730088" y="2239127"/>
            <a:ext cx="2181822" cy="909178"/>
            <a:chOff x="0" y="0"/>
            <a:chExt cx="2909096" cy="1212237"/>
          </a:xfrm>
        </p:grpSpPr>
        <p:sp>
          <p:nvSpPr>
            <p:cNvPr id="4" name="AutoShape 4"/>
            <p:cNvSpPr/>
            <p:nvPr/>
          </p:nvSpPr>
          <p:spPr>
            <a:xfrm>
              <a:off x="21469" y="65875"/>
              <a:ext cx="2866158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21469" y="1146362"/>
              <a:ext cx="2866158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65875" y="65875"/>
              <a:ext cx="0" cy="1081138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2843221" y="65224"/>
              <a:ext cx="0" cy="1081138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AutoShape 8"/>
          <p:cNvSpPr/>
          <p:nvPr/>
        </p:nvSpPr>
        <p:spPr>
          <a:xfrm flipH="1" flipV="1">
            <a:off x="8972726" y="3233623"/>
            <a:ext cx="1396773" cy="995631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60170"/>
            <a:ext cx="18288000" cy="7566660"/>
          </a:xfrm>
          <a:custGeom>
            <a:avLst/>
            <a:gdLst/>
            <a:ahLst/>
            <a:cxnLst/>
            <a:rect l="l" t="t" r="r" b="b"/>
            <a:pathLst>
              <a:path w="18288000" h="7566660">
                <a:moveTo>
                  <a:pt x="0" y="0"/>
                </a:moveTo>
                <a:lnTo>
                  <a:pt x="18288000" y="0"/>
                </a:lnTo>
                <a:lnTo>
                  <a:pt x="18288000" y="7566660"/>
                </a:lnTo>
                <a:lnTo>
                  <a:pt x="0" y="756666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947936" y="3400256"/>
            <a:ext cx="12733627" cy="1182543"/>
            <a:chOff x="0" y="0"/>
            <a:chExt cx="16978169" cy="1576724"/>
          </a:xfrm>
        </p:grpSpPr>
        <p:sp>
          <p:nvSpPr>
            <p:cNvPr id="4" name="AutoShape 4"/>
            <p:cNvSpPr/>
            <p:nvPr/>
          </p:nvSpPr>
          <p:spPr>
            <a:xfrm>
              <a:off x="0" y="65875"/>
              <a:ext cx="16978169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1510848"/>
              <a:ext cx="16978169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263047" y="65875"/>
              <a:ext cx="0" cy="1445844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16715122" y="65004"/>
              <a:ext cx="0" cy="1445844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5827" y="-264858"/>
            <a:ext cx="15456345" cy="11557994"/>
          </a:xfrm>
          <a:custGeom>
            <a:avLst/>
            <a:gdLst/>
            <a:ahLst/>
            <a:cxnLst/>
            <a:rect l="l" t="t" r="r" b="b"/>
            <a:pathLst>
              <a:path w="15456345" h="11557994">
                <a:moveTo>
                  <a:pt x="0" y="0"/>
                </a:moveTo>
                <a:lnTo>
                  <a:pt x="15456346" y="0"/>
                </a:lnTo>
                <a:lnTo>
                  <a:pt x="15456346" y="11557994"/>
                </a:lnTo>
                <a:lnTo>
                  <a:pt x="0" y="1155799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807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918478" y="6207751"/>
            <a:ext cx="4795621" cy="782488"/>
            <a:chOff x="0" y="0"/>
            <a:chExt cx="6394161" cy="1043317"/>
          </a:xfrm>
        </p:grpSpPr>
        <p:sp>
          <p:nvSpPr>
            <p:cNvPr id="4" name="AutoShape 4"/>
            <p:cNvSpPr/>
            <p:nvPr/>
          </p:nvSpPr>
          <p:spPr>
            <a:xfrm>
              <a:off x="0" y="65875"/>
              <a:ext cx="6394161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977442"/>
              <a:ext cx="6394161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99066" y="65875"/>
              <a:ext cx="0" cy="912117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6295095" y="65326"/>
              <a:ext cx="0" cy="912117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10235"/>
            <a:ext cx="18288000" cy="9666530"/>
          </a:xfrm>
          <a:custGeom>
            <a:avLst/>
            <a:gdLst/>
            <a:ahLst/>
            <a:cxnLst/>
            <a:rect l="l" t="t" r="r" b="b"/>
            <a:pathLst>
              <a:path w="18288000" h="9666530">
                <a:moveTo>
                  <a:pt x="0" y="0"/>
                </a:moveTo>
                <a:lnTo>
                  <a:pt x="18288000" y="0"/>
                </a:lnTo>
                <a:lnTo>
                  <a:pt x="18288000" y="9666530"/>
                </a:lnTo>
                <a:lnTo>
                  <a:pt x="0" y="966653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30915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4769750" y="2548662"/>
            <a:ext cx="908683" cy="577242"/>
            <a:chOff x="0" y="0"/>
            <a:chExt cx="1211577" cy="769656"/>
          </a:xfrm>
        </p:grpSpPr>
        <p:sp>
          <p:nvSpPr>
            <p:cNvPr id="4" name="AutoShape 4"/>
            <p:cNvSpPr/>
            <p:nvPr/>
          </p:nvSpPr>
          <p:spPr>
            <a:xfrm>
              <a:off x="49486" y="32156"/>
              <a:ext cx="1148278" cy="0"/>
            </a:xfrm>
            <a:prstGeom prst="line">
              <a:avLst/>
            </a:prstGeom>
            <a:ln w="64312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49486" y="737500"/>
              <a:ext cx="1148278" cy="0"/>
            </a:xfrm>
            <a:prstGeom prst="line">
              <a:avLst/>
            </a:prstGeom>
            <a:ln w="64312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32156" y="32156"/>
              <a:ext cx="0" cy="705769"/>
            </a:xfrm>
            <a:prstGeom prst="line">
              <a:avLst/>
            </a:prstGeom>
            <a:ln w="64312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1179421" y="31731"/>
              <a:ext cx="0" cy="705769"/>
            </a:xfrm>
            <a:prstGeom prst="line">
              <a:avLst/>
            </a:prstGeom>
            <a:ln w="64312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AutoShape 8"/>
          <p:cNvSpPr/>
          <p:nvPr/>
        </p:nvSpPr>
        <p:spPr>
          <a:xfrm flipV="1">
            <a:off x="11844967" y="3214265"/>
            <a:ext cx="2868478" cy="1827852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80160"/>
            <a:ext cx="18288000" cy="7726680"/>
          </a:xfrm>
          <a:custGeom>
            <a:avLst/>
            <a:gdLst/>
            <a:ahLst/>
            <a:cxnLst/>
            <a:rect l="l" t="t" r="r" b="b"/>
            <a:pathLst>
              <a:path w="18288000" h="7726680">
                <a:moveTo>
                  <a:pt x="0" y="0"/>
                </a:moveTo>
                <a:lnTo>
                  <a:pt x="18288000" y="0"/>
                </a:lnTo>
                <a:lnTo>
                  <a:pt x="18288000" y="7726680"/>
                </a:lnTo>
                <a:lnTo>
                  <a:pt x="0" y="772668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5231996" y="5231860"/>
            <a:ext cx="2868478" cy="1827852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822465"/>
            <a:ext cx="18288000" cy="7772400"/>
          </a:xfrm>
          <a:custGeom>
            <a:avLst/>
            <a:gdLst/>
            <a:ahLst/>
            <a:cxnLst/>
            <a:rect l="l" t="t" r="r" b="b"/>
            <a:pathLst>
              <a:path w="18288000" h="7772400">
                <a:moveTo>
                  <a:pt x="0" y="0"/>
                </a:moveTo>
                <a:lnTo>
                  <a:pt x="18288000" y="0"/>
                </a:lnTo>
                <a:lnTo>
                  <a:pt x="18288000" y="7772400"/>
                </a:lnTo>
                <a:lnTo>
                  <a:pt x="0" y="77724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6052578" y="4302848"/>
            <a:ext cx="5694747" cy="2742662"/>
            <a:chOff x="0" y="0"/>
            <a:chExt cx="7592997" cy="3656883"/>
          </a:xfrm>
        </p:grpSpPr>
        <p:sp>
          <p:nvSpPr>
            <p:cNvPr id="4" name="AutoShape 4"/>
            <p:cNvSpPr/>
            <p:nvPr/>
          </p:nvSpPr>
          <p:spPr>
            <a:xfrm>
              <a:off x="0" y="65875"/>
              <a:ext cx="7592997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3591008"/>
              <a:ext cx="7592997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117640" y="65875"/>
              <a:ext cx="0" cy="3527257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7475357" y="63751"/>
              <a:ext cx="0" cy="3527257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AutoShape 8"/>
          <p:cNvSpPr/>
          <p:nvPr/>
        </p:nvSpPr>
        <p:spPr>
          <a:xfrm flipV="1">
            <a:off x="3714180" y="6131584"/>
            <a:ext cx="2868478" cy="1827852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822465"/>
            <a:ext cx="18288000" cy="7772400"/>
          </a:xfrm>
          <a:custGeom>
            <a:avLst/>
            <a:gdLst/>
            <a:ahLst/>
            <a:cxnLst/>
            <a:rect l="l" t="t" r="r" b="b"/>
            <a:pathLst>
              <a:path w="18288000" h="7772400">
                <a:moveTo>
                  <a:pt x="0" y="0"/>
                </a:moveTo>
                <a:lnTo>
                  <a:pt x="18288000" y="0"/>
                </a:lnTo>
                <a:lnTo>
                  <a:pt x="18288000" y="7772400"/>
                </a:lnTo>
                <a:lnTo>
                  <a:pt x="0" y="77724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264310" y="1822465"/>
            <a:ext cx="1989980" cy="958399"/>
            <a:chOff x="0" y="0"/>
            <a:chExt cx="2653306" cy="1277866"/>
          </a:xfrm>
        </p:grpSpPr>
        <p:sp>
          <p:nvSpPr>
            <p:cNvPr id="4" name="AutoShape 4"/>
            <p:cNvSpPr/>
            <p:nvPr/>
          </p:nvSpPr>
          <p:spPr>
            <a:xfrm>
              <a:off x="0" y="23019"/>
              <a:ext cx="2653306" cy="0"/>
            </a:xfrm>
            <a:prstGeom prst="line">
              <a:avLst/>
            </a:prstGeom>
            <a:ln w="256502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1254846"/>
              <a:ext cx="2653306" cy="0"/>
            </a:xfrm>
            <a:prstGeom prst="line">
              <a:avLst/>
            </a:prstGeom>
            <a:ln w="256502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41108" y="23019"/>
              <a:ext cx="0" cy="1232569"/>
            </a:xfrm>
            <a:prstGeom prst="line">
              <a:avLst/>
            </a:prstGeom>
            <a:ln w="256502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2612198" y="22277"/>
              <a:ext cx="0" cy="1232569"/>
            </a:xfrm>
            <a:prstGeom prst="line">
              <a:avLst/>
            </a:prstGeom>
            <a:ln w="256502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AutoShape 8"/>
          <p:cNvSpPr/>
          <p:nvPr/>
        </p:nvSpPr>
        <p:spPr>
          <a:xfrm flipV="1">
            <a:off x="13339527" y="2869225"/>
            <a:ext cx="2868478" cy="1827852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34390"/>
            <a:ext cx="18288000" cy="8618220"/>
          </a:xfrm>
          <a:custGeom>
            <a:avLst/>
            <a:gdLst/>
            <a:ahLst/>
            <a:cxnLst/>
            <a:rect l="l" t="t" r="r" b="b"/>
            <a:pathLst>
              <a:path w="18288000" h="8618220">
                <a:moveTo>
                  <a:pt x="0" y="0"/>
                </a:moveTo>
                <a:lnTo>
                  <a:pt x="18288000" y="0"/>
                </a:lnTo>
                <a:lnTo>
                  <a:pt x="18288000" y="8618220"/>
                </a:lnTo>
                <a:lnTo>
                  <a:pt x="0" y="86182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0348" y="0"/>
            <a:ext cx="15998952" cy="10588307"/>
          </a:xfrm>
          <a:custGeom>
            <a:avLst/>
            <a:gdLst/>
            <a:ahLst/>
            <a:cxnLst/>
            <a:rect l="l" t="t" r="r" b="b"/>
            <a:pathLst>
              <a:path w="15998952" h="10588307">
                <a:moveTo>
                  <a:pt x="0" y="0"/>
                </a:moveTo>
                <a:lnTo>
                  <a:pt x="15998952" y="0"/>
                </a:lnTo>
                <a:lnTo>
                  <a:pt x="15998952" y="10588307"/>
                </a:lnTo>
                <a:lnTo>
                  <a:pt x="0" y="1058830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7363" r="-29278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7564107" y="6765303"/>
            <a:ext cx="1047515" cy="869450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02212" y="0"/>
            <a:ext cx="10683577" cy="10287000"/>
          </a:xfrm>
          <a:custGeom>
            <a:avLst/>
            <a:gdLst/>
            <a:ahLst/>
            <a:cxnLst/>
            <a:rect l="l" t="t" r="r" b="b"/>
            <a:pathLst>
              <a:path w="10683577" h="10287000">
                <a:moveTo>
                  <a:pt x="0" y="0"/>
                </a:moveTo>
                <a:lnTo>
                  <a:pt x="10683576" y="0"/>
                </a:lnTo>
                <a:lnTo>
                  <a:pt x="106835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b="-42834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802212" y="1521551"/>
            <a:ext cx="10683577" cy="1915912"/>
            <a:chOff x="0" y="0"/>
            <a:chExt cx="14244769" cy="2554549"/>
          </a:xfrm>
        </p:grpSpPr>
        <p:sp>
          <p:nvSpPr>
            <p:cNvPr id="4" name="AutoShape 4"/>
            <p:cNvSpPr/>
            <p:nvPr/>
          </p:nvSpPr>
          <p:spPr>
            <a:xfrm>
              <a:off x="0" y="65875"/>
              <a:ext cx="14244769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2488674"/>
              <a:ext cx="14244769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220697" y="65875"/>
              <a:ext cx="0" cy="2424259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14024072" y="64415"/>
              <a:ext cx="0" cy="2424259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AutoShape 8"/>
          <p:cNvSpPr/>
          <p:nvPr/>
        </p:nvSpPr>
        <p:spPr>
          <a:xfrm flipV="1">
            <a:off x="877429" y="4725928"/>
            <a:ext cx="2868478" cy="1827852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03853"/>
            <a:ext cx="18383840" cy="7853864"/>
          </a:xfrm>
          <a:custGeom>
            <a:avLst/>
            <a:gdLst/>
            <a:ahLst/>
            <a:cxnLst/>
            <a:rect l="l" t="t" r="r" b="b"/>
            <a:pathLst>
              <a:path w="18383840" h="7853864">
                <a:moveTo>
                  <a:pt x="0" y="0"/>
                </a:moveTo>
                <a:lnTo>
                  <a:pt x="18383840" y="0"/>
                </a:lnTo>
                <a:lnTo>
                  <a:pt x="18383840" y="7853864"/>
                </a:lnTo>
                <a:lnTo>
                  <a:pt x="0" y="785386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521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661505" y="2130471"/>
            <a:ext cx="1989980" cy="958399"/>
            <a:chOff x="0" y="0"/>
            <a:chExt cx="2653306" cy="1277866"/>
          </a:xfrm>
        </p:grpSpPr>
        <p:sp>
          <p:nvSpPr>
            <p:cNvPr id="4" name="AutoShape 4"/>
            <p:cNvSpPr/>
            <p:nvPr/>
          </p:nvSpPr>
          <p:spPr>
            <a:xfrm>
              <a:off x="0" y="23019"/>
              <a:ext cx="2653306" cy="0"/>
            </a:xfrm>
            <a:prstGeom prst="line">
              <a:avLst/>
            </a:prstGeom>
            <a:ln w="26307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1254846"/>
              <a:ext cx="2653306" cy="0"/>
            </a:xfrm>
            <a:prstGeom prst="line">
              <a:avLst/>
            </a:prstGeom>
            <a:ln w="26307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41108" y="23019"/>
              <a:ext cx="0" cy="1232569"/>
            </a:xfrm>
            <a:prstGeom prst="line">
              <a:avLst/>
            </a:prstGeom>
            <a:ln w="26307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2612198" y="22277"/>
              <a:ext cx="0" cy="1232569"/>
            </a:xfrm>
            <a:prstGeom prst="line">
              <a:avLst/>
            </a:prstGeom>
            <a:ln w="26307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AutoShape 8"/>
          <p:cNvSpPr/>
          <p:nvPr/>
        </p:nvSpPr>
        <p:spPr>
          <a:xfrm flipV="1">
            <a:off x="6736723" y="2814573"/>
            <a:ext cx="2868478" cy="1827852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9949" y="0"/>
            <a:ext cx="15670014" cy="10287000"/>
          </a:xfrm>
          <a:custGeom>
            <a:avLst/>
            <a:gdLst/>
            <a:ahLst/>
            <a:cxnLst/>
            <a:rect l="l" t="t" r="r" b="b"/>
            <a:pathLst>
              <a:path w="15670014" h="10287000">
                <a:moveTo>
                  <a:pt x="0" y="0"/>
                </a:moveTo>
                <a:lnTo>
                  <a:pt x="15670014" y="0"/>
                </a:lnTo>
                <a:lnTo>
                  <a:pt x="156700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9177" r="-43013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0164142" y="6073138"/>
            <a:ext cx="942554" cy="942554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43780" y="0"/>
            <a:ext cx="7400441" cy="10287000"/>
          </a:xfrm>
          <a:custGeom>
            <a:avLst/>
            <a:gdLst/>
            <a:ahLst/>
            <a:cxnLst/>
            <a:rect l="l" t="t" r="r" b="b"/>
            <a:pathLst>
              <a:path w="7400441" h="10287000">
                <a:moveTo>
                  <a:pt x="0" y="0"/>
                </a:moveTo>
                <a:lnTo>
                  <a:pt x="7400440" y="0"/>
                </a:lnTo>
                <a:lnTo>
                  <a:pt x="74004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5341797" y="3227588"/>
            <a:ext cx="7604406" cy="1915912"/>
            <a:chOff x="0" y="0"/>
            <a:chExt cx="10139209" cy="2554549"/>
          </a:xfrm>
        </p:grpSpPr>
        <p:sp>
          <p:nvSpPr>
            <p:cNvPr id="4" name="AutoShape 4"/>
            <p:cNvSpPr/>
            <p:nvPr/>
          </p:nvSpPr>
          <p:spPr>
            <a:xfrm>
              <a:off x="0" y="65875"/>
              <a:ext cx="10139209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2488674"/>
              <a:ext cx="10139209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157089" y="65875"/>
              <a:ext cx="0" cy="2424259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9982119" y="64415"/>
              <a:ext cx="0" cy="2424259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94460"/>
            <a:ext cx="18288000" cy="7498080"/>
          </a:xfrm>
          <a:custGeom>
            <a:avLst/>
            <a:gdLst/>
            <a:ahLst/>
            <a:cxnLst/>
            <a:rect l="l" t="t" r="r" b="b"/>
            <a:pathLst>
              <a:path w="18288000" h="7498080">
                <a:moveTo>
                  <a:pt x="0" y="0"/>
                </a:moveTo>
                <a:lnTo>
                  <a:pt x="18288000" y="0"/>
                </a:lnTo>
                <a:lnTo>
                  <a:pt x="18288000" y="7498080"/>
                </a:lnTo>
                <a:lnTo>
                  <a:pt x="0" y="749808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298020" y="1394460"/>
            <a:ext cx="1989980" cy="958399"/>
            <a:chOff x="0" y="0"/>
            <a:chExt cx="2653306" cy="1277866"/>
          </a:xfrm>
        </p:grpSpPr>
        <p:sp>
          <p:nvSpPr>
            <p:cNvPr id="4" name="AutoShape 4"/>
            <p:cNvSpPr/>
            <p:nvPr/>
          </p:nvSpPr>
          <p:spPr>
            <a:xfrm>
              <a:off x="0" y="23019"/>
              <a:ext cx="2653306" cy="0"/>
            </a:xfrm>
            <a:prstGeom prst="line">
              <a:avLst/>
            </a:prstGeom>
            <a:ln w="26307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1254846"/>
              <a:ext cx="2653306" cy="0"/>
            </a:xfrm>
            <a:prstGeom prst="line">
              <a:avLst/>
            </a:prstGeom>
            <a:ln w="26307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41108" y="23019"/>
              <a:ext cx="0" cy="1232569"/>
            </a:xfrm>
            <a:prstGeom prst="line">
              <a:avLst/>
            </a:prstGeom>
            <a:ln w="26307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2612198" y="22277"/>
              <a:ext cx="0" cy="1232569"/>
            </a:xfrm>
            <a:prstGeom prst="line">
              <a:avLst/>
            </a:prstGeom>
            <a:ln w="26307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AutoShape 8"/>
          <p:cNvSpPr/>
          <p:nvPr/>
        </p:nvSpPr>
        <p:spPr>
          <a:xfrm flipV="1">
            <a:off x="13373238" y="2078562"/>
            <a:ext cx="2868478" cy="1827852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855" y="33110"/>
            <a:ext cx="18086290" cy="10220780"/>
          </a:xfrm>
          <a:custGeom>
            <a:avLst/>
            <a:gdLst/>
            <a:ahLst/>
            <a:cxnLst/>
            <a:rect l="l" t="t" r="r" b="b"/>
            <a:pathLst>
              <a:path w="18086290" h="10220780">
                <a:moveTo>
                  <a:pt x="0" y="0"/>
                </a:moveTo>
                <a:lnTo>
                  <a:pt x="18086290" y="0"/>
                </a:lnTo>
                <a:lnTo>
                  <a:pt x="18086290" y="10220780"/>
                </a:lnTo>
                <a:lnTo>
                  <a:pt x="0" y="1022078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15035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2528307" y="5143500"/>
            <a:ext cx="1989980" cy="958399"/>
            <a:chOff x="0" y="0"/>
            <a:chExt cx="2653306" cy="1277866"/>
          </a:xfrm>
        </p:grpSpPr>
        <p:sp>
          <p:nvSpPr>
            <p:cNvPr id="4" name="AutoShape 4"/>
            <p:cNvSpPr/>
            <p:nvPr/>
          </p:nvSpPr>
          <p:spPr>
            <a:xfrm>
              <a:off x="0" y="23019"/>
              <a:ext cx="2653306" cy="0"/>
            </a:xfrm>
            <a:prstGeom prst="line">
              <a:avLst/>
            </a:prstGeom>
            <a:ln w="26307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1254846"/>
              <a:ext cx="2653306" cy="0"/>
            </a:xfrm>
            <a:prstGeom prst="line">
              <a:avLst/>
            </a:prstGeom>
            <a:ln w="26307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41108" y="23019"/>
              <a:ext cx="0" cy="1232569"/>
            </a:xfrm>
            <a:prstGeom prst="line">
              <a:avLst/>
            </a:prstGeom>
            <a:ln w="26307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2612198" y="22277"/>
              <a:ext cx="0" cy="1232569"/>
            </a:xfrm>
            <a:prstGeom prst="line">
              <a:avLst/>
            </a:prstGeom>
            <a:ln w="26307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AutoShape 8"/>
          <p:cNvSpPr/>
          <p:nvPr/>
        </p:nvSpPr>
        <p:spPr>
          <a:xfrm flipH="1" flipV="1">
            <a:off x="14581982" y="6474368"/>
            <a:ext cx="2700659" cy="2067764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44655" y="0"/>
            <a:ext cx="7573731" cy="10287000"/>
          </a:xfrm>
          <a:custGeom>
            <a:avLst/>
            <a:gdLst/>
            <a:ahLst/>
            <a:cxnLst/>
            <a:rect l="l" t="t" r="r" b="b"/>
            <a:pathLst>
              <a:path w="7573731" h="10287000">
                <a:moveTo>
                  <a:pt x="0" y="0"/>
                </a:moveTo>
                <a:lnTo>
                  <a:pt x="7573731" y="0"/>
                </a:lnTo>
                <a:lnTo>
                  <a:pt x="75737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5613979" y="1028489"/>
            <a:ext cx="7604406" cy="1397347"/>
            <a:chOff x="0" y="0"/>
            <a:chExt cx="10139209" cy="1863130"/>
          </a:xfrm>
        </p:grpSpPr>
        <p:sp>
          <p:nvSpPr>
            <p:cNvPr id="4" name="AutoShape 4"/>
            <p:cNvSpPr/>
            <p:nvPr/>
          </p:nvSpPr>
          <p:spPr>
            <a:xfrm>
              <a:off x="0" y="65875"/>
              <a:ext cx="10139209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1797255"/>
              <a:ext cx="10139209" cy="0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157089" y="65875"/>
              <a:ext cx="0" cy="1732423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9982119" y="64832"/>
              <a:ext cx="0" cy="1732423"/>
            </a:xfrm>
            <a:prstGeom prst="line">
              <a:avLst/>
            </a:prstGeom>
            <a:ln w="1317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AutoShape 8"/>
          <p:cNvSpPr/>
          <p:nvPr/>
        </p:nvSpPr>
        <p:spPr>
          <a:xfrm flipV="1">
            <a:off x="2689197" y="3227288"/>
            <a:ext cx="2868478" cy="1827852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42481"/>
            <a:ext cx="18288000" cy="7543800"/>
          </a:xfrm>
          <a:custGeom>
            <a:avLst/>
            <a:gdLst/>
            <a:ahLst/>
            <a:cxnLst/>
            <a:rect l="l" t="t" r="r" b="b"/>
            <a:pathLst>
              <a:path w="18288000" h="7543800">
                <a:moveTo>
                  <a:pt x="0" y="0"/>
                </a:moveTo>
                <a:lnTo>
                  <a:pt x="18288000" y="0"/>
                </a:lnTo>
                <a:lnTo>
                  <a:pt x="182880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5962236" y="3169979"/>
            <a:ext cx="5981296" cy="1096985"/>
            <a:chOff x="0" y="0"/>
            <a:chExt cx="7975062" cy="1462646"/>
          </a:xfrm>
        </p:grpSpPr>
        <p:sp>
          <p:nvSpPr>
            <p:cNvPr id="4" name="AutoShape 4"/>
            <p:cNvSpPr/>
            <p:nvPr/>
          </p:nvSpPr>
          <p:spPr>
            <a:xfrm>
              <a:off x="0" y="60500"/>
              <a:ext cx="7975062" cy="0"/>
            </a:xfrm>
            <a:prstGeom prst="line">
              <a:avLst/>
            </a:prstGeom>
            <a:ln w="121001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1402146"/>
              <a:ext cx="7975062" cy="0"/>
            </a:xfrm>
            <a:prstGeom prst="line">
              <a:avLst/>
            </a:prstGeom>
            <a:ln w="121001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123559" y="60500"/>
              <a:ext cx="0" cy="1342454"/>
            </a:xfrm>
            <a:prstGeom prst="line">
              <a:avLst/>
            </a:prstGeom>
            <a:ln w="121001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7851502" y="59692"/>
              <a:ext cx="0" cy="1342454"/>
            </a:xfrm>
            <a:prstGeom prst="line">
              <a:avLst/>
            </a:prstGeom>
            <a:ln w="121001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97230"/>
            <a:ext cx="18288000" cy="8892540"/>
          </a:xfrm>
          <a:custGeom>
            <a:avLst/>
            <a:gdLst/>
            <a:ahLst/>
            <a:cxnLst/>
            <a:rect l="l" t="t" r="r" b="b"/>
            <a:pathLst>
              <a:path w="18288000" h="8892540">
                <a:moveTo>
                  <a:pt x="0" y="0"/>
                </a:moveTo>
                <a:lnTo>
                  <a:pt x="18288000" y="0"/>
                </a:lnTo>
                <a:lnTo>
                  <a:pt x="18288000" y="8892540"/>
                </a:lnTo>
                <a:lnTo>
                  <a:pt x="0" y="889254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157429" y="7409845"/>
            <a:ext cx="3804068" cy="1096985"/>
            <a:chOff x="0" y="0"/>
            <a:chExt cx="5072091" cy="1462646"/>
          </a:xfrm>
        </p:grpSpPr>
        <p:sp>
          <p:nvSpPr>
            <p:cNvPr id="4" name="AutoShape 4"/>
            <p:cNvSpPr/>
            <p:nvPr/>
          </p:nvSpPr>
          <p:spPr>
            <a:xfrm>
              <a:off x="0" y="60500"/>
              <a:ext cx="5072091" cy="0"/>
            </a:xfrm>
            <a:prstGeom prst="line">
              <a:avLst/>
            </a:prstGeom>
            <a:ln w="121001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1402146"/>
              <a:ext cx="5072091" cy="0"/>
            </a:xfrm>
            <a:prstGeom prst="line">
              <a:avLst/>
            </a:prstGeom>
            <a:ln w="121001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78583" y="60500"/>
              <a:ext cx="0" cy="1342454"/>
            </a:xfrm>
            <a:prstGeom prst="line">
              <a:avLst/>
            </a:prstGeom>
            <a:ln w="121001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4993508" y="59692"/>
              <a:ext cx="0" cy="1342454"/>
            </a:xfrm>
            <a:prstGeom prst="line">
              <a:avLst/>
            </a:prstGeom>
            <a:ln w="121001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AutoShape 8"/>
          <p:cNvSpPr/>
          <p:nvPr/>
        </p:nvSpPr>
        <p:spPr>
          <a:xfrm flipV="1">
            <a:off x="2574477" y="8046697"/>
            <a:ext cx="1379006" cy="796169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0"/>
            <a:ext cx="18288000" cy="8709660"/>
          </a:xfrm>
          <a:custGeom>
            <a:avLst/>
            <a:gdLst/>
            <a:ahLst/>
            <a:cxnLst/>
            <a:rect l="l" t="t" r="r" b="b"/>
            <a:pathLst>
              <a:path w="18288000" h="8709660">
                <a:moveTo>
                  <a:pt x="0" y="0"/>
                </a:moveTo>
                <a:lnTo>
                  <a:pt x="18288000" y="0"/>
                </a:lnTo>
                <a:lnTo>
                  <a:pt x="18288000" y="8709660"/>
                </a:lnTo>
                <a:lnTo>
                  <a:pt x="0" y="870966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8680"/>
            <a:ext cx="18288000" cy="8549640"/>
          </a:xfrm>
          <a:custGeom>
            <a:avLst/>
            <a:gdLst/>
            <a:ahLst/>
            <a:cxnLst/>
            <a:rect l="l" t="t" r="r" b="b"/>
            <a:pathLst>
              <a:path w="18288000" h="8549640">
                <a:moveTo>
                  <a:pt x="0" y="0"/>
                </a:moveTo>
                <a:lnTo>
                  <a:pt x="18288000" y="0"/>
                </a:lnTo>
                <a:lnTo>
                  <a:pt x="18288000" y="8549640"/>
                </a:lnTo>
                <a:lnTo>
                  <a:pt x="0" y="854964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58056"/>
            <a:ext cx="21102408" cy="9970888"/>
          </a:xfrm>
          <a:custGeom>
            <a:avLst/>
            <a:gdLst/>
            <a:ahLst/>
            <a:cxnLst/>
            <a:rect l="l" t="t" r="r" b="b"/>
            <a:pathLst>
              <a:path w="21102408" h="9970888">
                <a:moveTo>
                  <a:pt x="0" y="0"/>
                </a:moveTo>
                <a:lnTo>
                  <a:pt x="21102408" y="0"/>
                </a:lnTo>
                <a:lnTo>
                  <a:pt x="21102408" y="9970888"/>
                </a:lnTo>
                <a:lnTo>
                  <a:pt x="0" y="997088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0" y="3926879"/>
            <a:ext cx="4978625" cy="729096"/>
            <a:chOff x="0" y="0"/>
            <a:chExt cx="6638167" cy="972128"/>
          </a:xfrm>
        </p:grpSpPr>
        <p:sp>
          <p:nvSpPr>
            <p:cNvPr id="4" name="AutoShape 4"/>
            <p:cNvSpPr/>
            <p:nvPr/>
          </p:nvSpPr>
          <p:spPr>
            <a:xfrm>
              <a:off x="0" y="60500"/>
              <a:ext cx="6638167" cy="0"/>
            </a:xfrm>
            <a:prstGeom prst="line">
              <a:avLst/>
            </a:prstGeom>
            <a:ln w="121001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911627"/>
              <a:ext cx="6638167" cy="0"/>
            </a:xfrm>
            <a:prstGeom prst="line">
              <a:avLst/>
            </a:prstGeom>
            <a:ln w="121001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102847" y="60500"/>
              <a:ext cx="0" cy="851640"/>
            </a:xfrm>
            <a:prstGeom prst="line">
              <a:avLst/>
            </a:prstGeom>
            <a:ln w="121001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6535321" y="59987"/>
              <a:ext cx="0" cy="851640"/>
            </a:xfrm>
            <a:prstGeom prst="line">
              <a:avLst/>
            </a:prstGeom>
            <a:ln w="121001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32" y="1223010"/>
            <a:ext cx="18120668" cy="7769236"/>
          </a:xfrm>
          <a:custGeom>
            <a:avLst/>
            <a:gdLst/>
            <a:ahLst/>
            <a:cxnLst/>
            <a:rect l="l" t="t" r="r" b="b"/>
            <a:pathLst>
              <a:path w="18120668" h="7769236">
                <a:moveTo>
                  <a:pt x="0" y="0"/>
                </a:moveTo>
                <a:lnTo>
                  <a:pt x="18120668" y="0"/>
                </a:lnTo>
                <a:lnTo>
                  <a:pt x="18120668" y="7769236"/>
                </a:lnTo>
                <a:lnTo>
                  <a:pt x="0" y="776923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695266" y="1223010"/>
            <a:ext cx="1096935" cy="860485"/>
            <a:chOff x="0" y="0"/>
            <a:chExt cx="1462580" cy="1147313"/>
          </a:xfrm>
        </p:grpSpPr>
        <p:sp>
          <p:nvSpPr>
            <p:cNvPr id="4" name="AutoShape 4"/>
            <p:cNvSpPr/>
            <p:nvPr/>
          </p:nvSpPr>
          <p:spPr>
            <a:xfrm>
              <a:off x="39050" y="60500"/>
              <a:ext cx="1384479" cy="0"/>
            </a:xfrm>
            <a:prstGeom prst="line">
              <a:avLst/>
            </a:prstGeom>
            <a:ln w="121001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39050" y="1086813"/>
              <a:ext cx="1384479" cy="0"/>
            </a:xfrm>
            <a:prstGeom prst="line">
              <a:avLst/>
            </a:prstGeom>
            <a:ln w="121001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60500" y="60500"/>
              <a:ext cx="0" cy="1026931"/>
            </a:xfrm>
            <a:prstGeom prst="line">
              <a:avLst/>
            </a:prstGeom>
            <a:ln w="121001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1402079" y="59882"/>
              <a:ext cx="0" cy="1026931"/>
            </a:xfrm>
            <a:prstGeom prst="line">
              <a:avLst/>
            </a:prstGeom>
            <a:ln w="121001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AutoShape 8"/>
          <p:cNvSpPr/>
          <p:nvPr/>
        </p:nvSpPr>
        <p:spPr>
          <a:xfrm flipV="1">
            <a:off x="12770483" y="2171855"/>
            <a:ext cx="2868478" cy="1827852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57250"/>
            <a:ext cx="18288000" cy="8572500"/>
          </a:xfrm>
          <a:custGeom>
            <a:avLst/>
            <a:gdLst/>
            <a:ahLst/>
            <a:cxnLst/>
            <a:rect l="l" t="t" r="r" b="b"/>
            <a:pathLst>
              <a:path w="18288000" h="8572500">
                <a:moveTo>
                  <a:pt x="0" y="0"/>
                </a:moveTo>
                <a:lnTo>
                  <a:pt x="18288000" y="0"/>
                </a:lnTo>
                <a:lnTo>
                  <a:pt x="18288000" y="8572500"/>
                </a:lnTo>
                <a:lnTo>
                  <a:pt x="0" y="85725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6036"/>
            <a:ext cx="18288000" cy="8554928"/>
          </a:xfrm>
          <a:custGeom>
            <a:avLst/>
            <a:gdLst/>
            <a:ahLst/>
            <a:cxnLst/>
            <a:rect l="l" t="t" r="r" b="b"/>
            <a:pathLst>
              <a:path w="18288000" h="8554928">
                <a:moveTo>
                  <a:pt x="0" y="0"/>
                </a:moveTo>
                <a:lnTo>
                  <a:pt x="18288000" y="0"/>
                </a:lnTo>
                <a:lnTo>
                  <a:pt x="18288000" y="8554928"/>
                </a:lnTo>
                <a:lnTo>
                  <a:pt x="0" y="855492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0" y="866036"/>
            <a:ext cx="4978625" cy="729096"/>
            <a:chOff x="0" y="0"/>
            <a:chExt cx="6638167" cy="972128"/>
          </a:xfrm>
        </p:grpSpPr>
        <p:sp>
          <p:nvSpPr>
            <p:cNvPr id="4" name="AutoShape 4"/>
            <p:cNvSpPr/>
            <p:nvPr/>
          </p:nvSpPr>
          <p:spPr>
            <a:xfrm>
              <a:off x="0" y="60500"/>
              <a:ext cx="6638167" cy="0"/>
            </a:xfrm>
            <a:prstGeom prst="line">
              <a:avLst/>
            </a:prstGeom>
            <a:ln w="121001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911627"/>
              <a:ext cx="6638167" cy="0"/>
            </a:xfrm>
            <a:prstGeom prst="line">
              <a:avLst/>
            </a:prstGeom>
            <a:ln w="121001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102847" y="60500"/>
              <a:ext cx="0" cy="851640"/>
            </a:xfrm>
            <a:prstGeom prst="line">
              <a:avLst/>
            </a:prstGeom>
            <a:ln w="121001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6535321" y="59987"/>
              <a:ext cx="0" cy="851640"/>
            </a:xfrm>
            <a:prstGeom prst="line">
              <a:avLst/>
            </a:prstGeom>
            <a:ln w="121001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AutoShape 8"/>
          <p:cNvSpPr/>
          <p:nvPr/>
        </p:nvSpPr>
        <p:spPr>
          <a:xfrm flipH="1" flipV="1">
            <a:off x="5034118" y="1684005"/>
            <a:ext cx="1766734" cy="1103152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58171" y="0"/>
            <a:ext cx="9771659" cy="10287000"/>
          </a:xfrm>
          <a:custGeom>
            <a:avLst/>
            <a:gdLst/>
            <a:ahLst/>
            <a:cxnLst/>
            <a:rect l="l" t="t" r="r" b="b"/>
            <a:pathLst>
              <a:path w="9771659" h="10287000">
                <a:moveTo>
                  <a:pt x="0" y="0"/>
                </a:moveTo>
                <a:lnTo>
                  <a:pt x="9771658" y="0"/>
                </a:lnTo>
                <a:lnTo>
                  <a:pt x="97716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5385775" y="6296780"/>
            <a:ext cx="7916676" cy="3466899"/>
            <a:chOff x="0" y="0"/>
            <a:chExt cx="10555569" cy="4622532"/>
          </a:xfrm>
        </p:grpSpPr>
        <p:sp>
          <p:nvSpPr>
            <p:cNvPr id="4" name="AutoShape 4"/>
            <p:cNvSpPr/>
            <p:nvPr/>
          </p:nvSpPr>
          <p:spPr>
            <a:xfrm>
              <a:off x="0" y="96204"/>
              <a:ext cx="10555569" cy="0"/>
            </a:xfrm>
            <a:prstGeom prst="line">
              <a:avLst/>
            </a:prstGeom>
            <a:ln w="192407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4526329"/>
              <a:ext cx="10555569" cy="0"/>
            </a:xfrm>
            <a:prstGeom prst="line">
              <a:avLst/>
            </a:prstGeom>
            <a:ln w="192407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163540" y="96204"/>
              <a:ext cx="0" cy="4432795"/>
            </a:xfrm>
            <a:prstGeom prst="line">
              <a:avLst/>
            </a:prstGeom>
            <a:ln w="192407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10392029" y="93534"/>
              <a:ext cx="0" cy="4432795"/>
            </a:xfrm>
            <a:prstGeom prst="line">
              <a:avLst/>
            </a:prstGeom>
            <a:ln w="192407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AutoShape 8"/>
          <p:cNvSpPr/>
          <p:nvPr/>
        </p:nvSpPr>
        <p:spPr>
          <a:xfrm flipV="1">
            <a:off x="2056229" y="8344374"/>
            <a:ext cx="2868478" cy="1827852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66228" y="0"/>
            <a:ext cx="8955544" cy="10287000"/>
          </a:xfrm>
          <a:custGeom>
            <a:avLst/>
            <a:gdLst/>
            <a:ahLst/>
            <a:cxnLst/>
            <a:rect l="l" t="t" r="r" b="b"/>
            <a:pathLst>
              <a:path w="8955544" h="10287000">
                <a:moveTo>
                  <a:pt x="0" y="0"/>
                </a:moveTo>
                <a:lnTo>
                  <a:pt x="8955544" y="0"/>
                </a:lnTo>
                <a:lnTo>
                  <a:pt x="89555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5757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956059" y="4052747"/>
            <a:ext cx="8174506" cy="1709759"/>
            <a:chOff x="0" y="0"/>
            <a:chExt cx="10899341" cy="2279679"/>
          </a:xfrm>
        </p:grpSpPr>
        <p:sp>
          <p:nvSpPr>
            <p:cNvPr id="4" name="AutoShape 4"/>
            <p:cNvSpPr/>
            <p:nvPr/>
          </p:nvSpPr>
          <p:spPr>
            <a:xfrm>
              <a:off x="0" y="96204"/>
              <a:ext cx="10899341" cy="0"/>
            </a:xfrm>
            <a:prstGeom prst="line">
              <a:avLst/>
            </a:prstGeom>
            <a:ln w="192407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2183476"/>
              <a:ext cx="10899341" cy="0"/>
            </a:xfrm>
            <a:prstGeom prst="line">
              <a:avLst/>
            </a:prstGeom>
            <a:ln w="192407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168866" y="96204"/>
              <a:ext cx="0" cy="2088530"/>
            </a:xfrm>
            <a:prstGeom prst="line">
              <a:avLst/>
            </a:prstGeom>
            <a:ln w="192407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10730475" y="94946"/>
              <a:ext cx="0" cy="2088530"/>
            </a:xfrm>
            <a:prstGeom prst="line">
              <a:avLst/>
            </a:prstGeom>
            <a:ln w="192407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AutoShape 8"/>
          <p:cNvSpPr/>
          <p:nvPr/>
        </p:nvSpPr>
        <p:spPr>
          <a:xfrm flipV="1">
            <a:off x="1741445" y="4995987"/>
            <a:ext cx="2868478" cy="1827852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68348"/>
            <a:ext cx="18288000" cy="7750305"/>
          </a:xfrm>
          <a:custGeom>
            <a:avLst/>
            <a:gdLst/>
            <a:ahLst/>
            <a:cxnLst/>
            <a:rect l="l" t="t" r="r" b="b"/>
            <a:pathLst>
              <a:path w="18288000" h="7750305">
                <a:moveTo>
                  <a:pt x="0" y="0"/>
                </a:moveTo>
                <a:lnTo>
                  <a:pt x="18288000" y="0"/>
                </a:lnTo>
                <a:lnTo>
                  <a:pt x="18288000" y="7750304"/>
                </a:lnTo>
                <a:lnTo>
                  <a:pt x="0" y="775030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857139" y="1006939"/>
            <a:ext cx="1430861" cy="1237622"/>
            <a:chOff x="0" y="0"/>
            <a:chExt cx="1907815" cy="1650163"/>
          </a:xfrm>
        </p:grpSpPr>
        <p:sp>
          <p:nvSpPr>
            <p:cNvPr id="4" name="AutoShape 4"/>
            <p:cNvSpPr/>
            <p:nvPr/>
          </p:nvSpPr>
          <p:spPr>
            <a:xfrm>
              <a:off x="68776" y="96204"/>
              <a:ext cx="1770262" cy="0"/>
            </a:xfrm>
            <a:prstGeom prst="line">
              <a:avLst/>
            </a:prstGeom>
            <a:ln w="192407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68776" y="1553959"/>
              <a:ext cx="1770262" cy="0"/>
            </a:xfrm>
            <a:prstGeom prst="line">
              <a:avLst/>
            </a:prstGeom>
            <a:ln w="192407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96204" y="96204"/>
              <a:ext cx="0" cy="1458634"/>
            </a:xfrm>
            <a:prstGeom prst="line">
              <a:avLst/>
            </a:prstGeom>
            <a:ln w="192407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1811611" y="95325"/>
              <a:ext cx="0" cy="1458634"/>
            </a:xfrm>
            <a:prstGeom prst="line">
              <a:avLst/>
            </a:prstGeom>
            <a:ln w="192407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AutoShape 8"/>
          <p:cNvSpPr/>
          <p:nvPr/>
        </p:nvSpPr>
        <p:spPr>
          <a:xfrm flipV="1">
            <a:off x="13932356" y="1971940"/>
            <a:ext cx="2868478" cy="1827852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9403"/>
            <a:ext cx="18288000" cy="8728194"/>
          </a:xfrm>
          <a:custGeom>
            <a:avLst/>
            <a:gdLst/>
            <a:ahLst/>
            <a:cxnLst/>
            <a:rect l="l" t="t" r="r" b="b"/>
            <a:pathLst>
              <a:path w="18288000" h="8728194">
                <a:moveTo>
                  <a:pt x="0" y="0"/>
                </a:moveTo>
                <a:lnTo>
                  <a:pt x="18288000" y="0"/>
                </a:lnTo>
                <a:lnTo>
                  <a:pt x="18288000" y="8728194"/>
                </a:lnTo>
                <a:lnTo>
                  <a:pt x="0" y="872819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0349"/>
            </a:stretch>
          </a:blipFill>
        </p:spPr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1"/>
              <a:stretch>
                <a:fillRect t="-9259" b="-925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783155" y="2509723"/>
            <a:ext cx="10040990" cy="3311993"/>
            <a:chOff x="0" y="0"/>
            <a:chExt cx="13387987" cy="4415990"/>
          </a:xfrm>
        </p:grpSpPr>
        <p:sp>
          <p:nvSpPr>
            <p:cNvPr id="5" name="TextBox 5"/>
            <p:cNvSpPr txBox="1"/>
            <p:nvPr/>
          </p:nvSpPr>
          <p:spPr>
            <a:xfrm>
              <a:off x="0" y="-142875"/>
              <a:ext cx="13387987" cy="3708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120"/>
                </a:lnSpc>
              </a:pPr>
              <a:r>
                <a:rPr lang="en-US" sz="7015" b="1">
                  <a:solidFill>
                    <a:srgbClr val="FFFFFF"/>
                  </a:solidFill>
                  <a:latin typeface="Telegraf Bold" panose="00000800000000000000"/>
                  <a:ea typeface="Telegraf Bold" panose="00000800000000000000"/>
                  <a:cs typeface="Telegraf Bold" panose="00000800000000000000"/>
                  <a:sym typeface="Telegraf Bold" panose="00000800000000000000"/>
                </a:rPr>
                <a:t>Thank You</a:t>
              </a:r>
              <a:endParaRPr lang="en-US" sz="7015" b="1">
                <a:solidFill>
                  <a:srgbClr val="FFFFFF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38870" y="3160521"/>
              <a:ext cx="12268393" cy="12554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sz="2140" spc="89">
                  <a:solidFill>
                    <a:srgbClr val="FFFFFF"/>
                  </a:solidFill>
                  <a:latin typeface="Telegraf" panose="00000500000000000000"/>
                  <a:ea typeface="Telegraf" panose="00000500000000000000"/>
                  <a:cs typeface="Telegraf" panose="00000500000000000000"/>
                  <a:sym typeface="Telegraf" panose="00000500000000000000"/>
                </a:rPr>
                <a:t>Boost your Skills with Caddamss</a:t>
              </a:r>
              <a:endParaRPr lang="en-US" sz="2140" spc="89">
                <a:solidFill>
                  <a:srgbClr val="FFFFFF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60925" y="8124042"/>
            <a:ext cx="7766176" cy="1873975"/>
            <a:chOff x="0" y="0"/>
            <a:chExt cx="10354901" cy="2498634"/>
          </a:xfrm>
        </p:grpSpPr>
        <p:sp>
          <p:nvSpPr>
            <p:cNvPr id="8" name="TextBox 8"/>
            <p:cNvSpPr txBox="1"/>
            <p:nvPr/>
          </p:nvSpPr>
          <p:spPr>
            <a:xfrm>
              <a:off x="1435241" y="183354"/>
              <a:ext cx="8919660" cy="1043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90"/>
                </a:lnSpc>
              </a:pPr>
              <a:r>
                <a:rPr lang="en-US" sz="1705" spc="71">
                  <a:solidFill>
                    <a:srgbClr val="FFFFFF"/>
                  </a:solidFill>
                  <a:latin typeface="Telegraf" panose="00000500000000000000"/>
                  <a:ea typeface="Telegraf" panose="00000500000000000000"/>
                  <a:cs typeface="Telegraf" panose="00000500000000000000"/>
                  <a:sym typeface="Telegraf" panose="00000500000000000000"/>
                </a:rPr>
                <a:t>info@caddamss.com</a:t>
              </a:r>
              <a:endParaRPr lang="en-US" sz="1705" spc="71">
                <a:solidFill>
                  <a:srgbClr val="FFFFFF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435241" y="1455194"/>
              <a:ext cx="7536524" cy="1043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90"/>
                </a:lnSpc>
              </a:pPr>
              <a:r>
                <a:rPr lang="en-US" sz="1705" spc="71">
                  <a:solidFill>
                    <a:srgbClr val="FFFFFF"/>
                  </a:solidFill>
                  <a:latin typeface="Telegraf" panose="00000500000000000000"/>
                  <a:ea typeface="Telegraf" panose="00000500000000000000"/>
                  <a:cs typeface="Telegraf" panose="00000500000000000000"/>
                  <a:sym typeface="Telegraf" panose="00000500000000000000"/>
                </a:rPr>
                <a:t>www.caddamss.com</a:t>
              </a:r>
              <a:endParaRPr lang="en-US" sz="1705" spc="71">
                <a:solidFill>
                  <a:srgbClr val="FFFFFF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48253" y="0"/>
              <a:ext cx="1027405" cy="1027405"/>
            </a:xfrm>
            <a:custGeom>
              <a:avLst/>
              <a:gdLst/>
              <a:ahLst/>
              <a:cxnLst/>
              <a:rect l="l" t="t" r="r" b="b"/>
              <a:pathLst>
                <a:path w="1027405" h="1027405">
                  <a:moveTo>
                    <a:pt x="0" y="0"/>
                  </a:moveTo>
                  <a:lnTo>
                    <a:pt x="1027405" y="0"/>
                  </a:lnTo>
                  <a:lnTo>
                    <a:pt x="1027405" y="1027405"/>
                  </a:lnTo>
                  <a:lnTo>
                    <a:pt x="0" y="1027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1231239"/>
              <a:ext cx="1123924" cy="1123924"/>
            </a:xfrm>
            <a:custGeom>
              <a:avLst/>
              <a:gdLst/>
              <a:ahLst/>
              <a:cxnLst/>
              <a:rect l="l" t="t" r="r" b="b"/>
              <a:pathLst>
                <a:path w="1123924" h="1123924">
                  <a:moveTo>
                    <a:pt x="0" y="0"/>
                  </a:moveTo>
                  <a:lnTo>
                    <a:pt x="1123924" y="0"/>
                  </a:lnTo>
                  <a:lnTo>
                    <a:pt x="1123924" y="1123924"/>
                  </a:lnTo>
                  <a:lnTo>
                    <a:pt x="0" y="1123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10953935" y="779096"/>
            <a:ext cx="7208546" cy="7208546"/>
            <a:chOff x="0" y="0"/>
            <a:chExt cx="9473692" cy="94736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73692" cy="9473692"/>
            </a:xfrm>
            <a:custGeom>
              <a:avLst/>
              <a:gdLst/>
              <a:ahLst/>
              <a:cxnLst/>
              <a:rect l="l" t="t" r="r" b="b"/>
              <a:pathLst>
                <a:path w="9473692" h="9473692">
                  <a:moveTo>
                    <a:pt x="9473692" y="4736846"/>
                  </a:moveTo>
                  <a:cubicBezTo>
                    <a:pt x="9473692" y="7352792"/>
                    <a:pt x="7352792" y="9473692"/>
                    <a:pt x="4736846" y="9473692"/>
                  </a:cubicBezTo>
                  <a:cubicBezTo>
                    <a:pt x="2120900" y="9473692"/>
                    <a:pt x="0" y="7354189"/>
                    <a:pt x="0" y="4736846"/>
                  </a:cubicBezTo>
                  <a:cubicBezTo>
                    <a:pt x="0" y="2119503"/>
                    <a:pt x="2120900" y="0"/>
                    <a:pt x="4736846" y="0"/>
                  </a:cubicBezTo>
                  <a:cubicBezTo>
                    <a:pt x="7352792" y="0"/>
                    <a:pt x="9473692" y="2120900"/>
                    <a:pt x="9473692" y="4736846"/>
                  </a:cubicBezTo>
                  <a:close/>
                </a:path>
              </a:pathLst>
            </a:custGeom>
            <a:blipFill>
              <a:blip r:embed="rId6"/>
              <a:stretch>
                <a:fillRect l="-16666" r="-16666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0829460" y="654631"/>
            <a:ext cx="7458540" cy="7458540"/>
          </a:xfrm>
          <a:custGeom>
            <a:avLst/>
            <a:gdLst/>
            <a:ahLst/>
            <a:cxnLst/>
            <a:rect l="l" t="t" r="r" b="b"/>
            <a:pathLst>
              <a:path w="7458540" h="7458540">
                <a:moveTo>
                  <a:pt x="0" y="0"/>
                </a:moveTo>
                <a:lnTo>
                  <a:pt x="7458540" y="0"/>
                </a:lnTo>
                <a:lnTo>
                  <a:pt x="7458540" y="7458540"/>
                </a:lnTo>
                <a:lnTo>
                  <a:pt x="0" y="74585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0">
            <a:off x="0" y="0"/>
            <a:ext cx="3319588" cy="2129824"/>
            <a:chOff x="0" y="0"/>
            <a:chExt cx="4362704" cy="27990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62704" cy="2799080"/>
            </a:xfrm>
            <a:custGeom>
              <a:avLst/>
              <a:gdLst/>
              <a:ahLst/>
              <a:cxnLst/>
              <a:rect l="l" t="t" r="r" b="b"/>
              <a:pathLst>
                <a:path w="4362704" h="2799080">
                  <a:moveTo>
                    <a:pt x="0" y="0"/>
                  </a:moveTo>
                  <a:lnTo>
                    <a:pt x="4362704" y="0"/>
                  </a:lnTo>
                  <a:lnTo>
                    <a:pt x="4362704" y="2799080"/>
                  </a:lnTo>
                  <a:lnTo>
                    <a:pt x="0" y="2799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4647" b="-4647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186379" y="6440161"/>
            <a:ext cx="9929965" cy="890819"/>
            <a:chOff x="0" y="0"/>
            <a:chExt cx="13239953" cy="118775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1720" cy="1041720"/>
            </a:xfrm>
            <a:custGeom>
              <a:avLst/>
              <a:gdLst/>
              <a:ahLst/>
              <a:cxnLst/>
              <a:rect l="l" t="t" r="r" b="b"/>
              <a:pathLst>
                <a:path w="1041720" h="1041720">
                  <a:moveTo>
                    <a:pt x="0" y="0"/>
                  </a:moveTo>
                  <a:lnTo>
                    <a:pt x="1041720" y="0"/>
                  </a:lnTo>
                  <a:lnTo>
                    <a:pt x="1041720" y="1041720"/>
                  </a:lnTo>
                  <a:lnTo>
                    <a:pt x="0" y="1041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1123095" y="-87"/>
              <a:ext cx="5466909" cy="1187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5"/>
                </a:lnSpc>
              </a:pPr>
              <a:r>
                <a:rPr lang="en-US" sz="2180" b="1">
                  <a:solidFill>
                    <a:srgbClr val="FFFFFF"/>
                  </a:solidFill>
                  <a:latin typeface="Arial Bold" panose="020B0704020202020204"/>
                  <a:ea typeface="Arial Bold" panose="020B0704020202020204"/>
                  <a:cs typeface="Arial Bold" panose="020B0704020202020204"/>
                  <a:sym typeface="Arial Bold" panose="020B0704020202020204"/>
                </a:rPr>
                <a:t>044-42101181</a:t>
              </a:r>
              <a:endParaRPr lang="en-US" sz="2180" b="1">
                <a:solidFill>
                  <a:srgbClr val="FFFFFF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8415020" y="34151"/>
              <a:ext cx="4824933" cy="954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20"/>
                </a:lnSpc>
              </a:pPr>
              <a:r>
                <a:rPr lang="en-US" sz="2180" b="1">
                  <a:solidFill>
                    <a:srgbClr val="FFFFFF"/>
                  </a:solidFill>
                  <a:latin typeface="Arial Bold" panose="020B0704020202020204"/>
                  <a:ea typeface="Arial Bold" panose="020B0704020202020204"/>
                  <a:cs typeface="Arial Bold" panose="020B0704020202020204"/>
                  <a:sym typeface="Arial Bold" panose="020B0704020202020204"/>
                </a:rPr>
                <a:t>09840296915</a:t>
              </a:r>
              <a:endParaRPr lang="en-US" sz="2180" b="1">
                <a:solidFill>
                  <a:srgbClr val="FFFFFF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endParaRPr>
            </a:p>
          </p:txBody>
        </p:sp>
        <p:sp>
          <p:nvSpPr>
            <p:cNvPr id="21" name="Freeform 21"/>
            <p:cNvSpPr/>
            <p:nvPr/>
          </p:nvSpPr>
          <p:spPr>
            <a:xfrm>
              <a:off x="7143660" y="77073"/>
              <a:ext cx="882735" cy="887575"/>
            </a:xfrm>
            <a:custGeom>
              <a:avLst/>
              <a:gdLst/>
              <a:ahLst/>
              <a:cxnLst/>
              <a:rect l="l" t="t" r="r" b="b"/>
              <a:pathLst>
                <a:path w="882735" h="887575">
                  <a:moveTo>
                    <a:pt x="0" y="0"/>
                  </a:moveTo>
                  <a:lnTo>
                    <a:pt x="882735" y="0"/>
                  </a:lnTo>
                  <a:lnTo>
                    <a:pt x="882735" y="887574"/>
                  </a:lnTo>
                  <a:lnTo>
                    <a:pt x="0" y="887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t="-541" b="-543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6854866" y="8613485"/>
            <a:ext cx="11433134" cy="64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5"/>
              </a:lnSpc>
            </a:pPr>
            <a:r>
              <a:rPr lang="en-US" sz="3440" b="1">
                <a:solidFill>
                  <a:srgbClr val="FFFDF5"/>
                </a:solidFill>
                <a:latin typeface="Arial Bold" panose="020B0704020202020204"/>
                <a:ea typeface="Arial Bold" panose="020B0704020202020204"/>
                <a:cs typeface="Arial Bold" panose="020B0704020202020204"/>
                <a:sym typeface="Arial Bold" panose="020B0704020202020204"/>
              </a:rPr>
              <a:t>12/27, MRM Street, West Tambaram, Chennai-600045.</a:t>
            </a:r>
            <a:endParaRPr lang="en-US" sz="3440" b="1">
              <a:solidFill>
                <a:srgbClr val="FFFDF5"/>
              </a:solidFill>
              <a:latin typeface="Arial Bold" panose="020B0704020202020204"/>
              <a:ea typeface="Arial Bold" panose="020B0704020202020204"/>
              <a:cs typeface="Arial Bold" panose="020B0704020202020204"/>
              <a:sym typeface="Arial Bold" panose="020B07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4387"/>
            <a:ext cx="18288000" cy="10335774"/>
          </a:xfrm>
          <a:custGeom>
            <a:avLst/>
            <a:gdLst/>
            <a:ahLst/>
            <a:cxnLst/>
            <a:rect l="l" t="t" r="r" b="b"/>
            <a:pathLst>
              <a:path w="18288000" h="10335774">
                <a:moveTo>
                  <a:pt x="0" y="0"/>
                </a:moveTo>
                <a:lnTo>
                  <a:pt x="18288000" y="0"/>
                </a:lnTo>
                <a:lnTo>
                  <a:pt x="18288000" y="10335774"/>
                </a:lnTo>
                <a:lnTo>
                  <a:pt x="0" y="103357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728" r="-12883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3508"/>
            <a:ext cx="18288000" cy="9899984"/>
          </a:xfrm>
          <a:custGeom>
            <a:avLst/>
            <a:gdLst/>
            <a:ahLst/>
            <a:cxnLst/>
            <a:rect l="l" t="t" r="r" b="b"/>
            <a:pathLst>
              <a:path w="18288000" h="9899984">
                <a:moveTo>
                  <a:pt x="0" y="0"/>
                </a:moveTo>
                <a:lnTo>
                  <a:pt x="18288000" y="0"/>
                </a:lnTo>
                <a:lnTo>
                  <a:pt x="18288000" y="9899984"/>
                </a:lnTo>
                <a:lnTo>
                  <a:pt x="0" y="989998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1456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7534932" y="7289133"/>
            <a:ext cx="4738891" cy="913658"/>
            <a:chOff x="0" y="0"/>
            <a:chExt cx="6318521" cy="1218210"/>
          </a:xfrm>
        </p:grpSpPr>
        <p:sp>
          <p:nvSpPr>
            <p:cNvPr id="4" name="AutoShape 4"/>
            <p:cNvSpPr/>
            <p:nvPr/>
          </p:nvSpPr>
          <p:spPr>
            <a:xfrm>
              <a:off x="0" y="97894"/>
              <a:ext cx="6318521" cy="0"/>
            </a:xfrm>
            <a:prstGeom prst="line">
              <a:avLst/>
            </a:prstGeom>
            <a:ln w="19578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1120316"/>
              <a:ext cx="6318521" cy="0"/>
            </a:xfrm>
            <a:prstGeom prst="line">
              <a:avLst/>
            </a:prstGeom>
            <a:ln w="19578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97894" y="97894"/>
              <a:ext cx="0" cy="1023038"/>
            </a:xfrm>
            <a:prstGeom prst="line">
              <a:avLst/>
            </a:prstGeom>
            <a:ln w="19578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6220627" y="97278"/>
              <a:ext cx="0" cy="1023038"/>
            </a:xfrm>
            <a:prstGeom prst="line">
              <a:avLst/>
            </a:prstGeom>
            <a:ln w="19578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8640" y="-1154757"/>
            <a:ext cx="18466640" cy="11896113"/>
          </a:xfrm>
          <a:custGeom>
            <a:avLst/>
            <a:gdLst/>
            <a:ahLst/>
            <a:cxnLst/>
            <a:rect l="l" t="t" r="r" b="b"/>
            <a:pathLst>
              <a:path w="18466640" h="11896113">
                <a:moveTo>
                  <a:pt x="0" y="0"/>
                </a:moveTo>
                <a:lnTo>
                  <a:pt x="18466640" y="0"/>
                </a:lnTo>
                <a:lnTo>
                  <a:pt x="18466640" y="11896112"/>
                </a:lnTo>
                <a:lnTo>
                  <a:pt x="0" y="118961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5960" r="-30738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0183" y="268804"/>
            <a:ext cx="20688365" cy="9749392"/>
          </a:xfrm>
          <a:custGeom>
            <a:avLst/>
            <a:gdLst/>
            <a:ahLst/>
            <a:cxnLst/>
            <a:rect l="l" t="t" r="r" b="b"/>
            <a:pathLst>
              <a:path w="20688365" h="9749392">
                <a:moveTo>
                  <a:pt x="0" y="0"/>
                </a:moveTo>
                <a:lnTo>
                  <a:pt x="20688366" y="0"/>
                </a:lnTo>
                <a:lnTo>
                  <a:pt x="20688366" y="9749392"/>
                </a:lnTo>
                <a:lnTo>
                  <a:pt x="0" y="974939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6525785" y="5857288"/>
            <a:ext cx="4738891" cy="916492"/>
            <a:chOff x="0" y="0"/>
            <a:chExt cx="6318521" cy="1221990"/>
          </a:xfrm>
        </p:grpSpPr>
        <p:sp>
          <p:nvSpPr>
            <p:cNvPr id="4" name="AutoShape 4"/>
            <p:cNvSpPr/>
            <p:nvPr/>
          </p:nvSpPr>
          <p:spPr>
            <a:xfrm>
              <a:off x="0" y="97894"/>
              <a:ext cx="6318521" cy="0"/>
            </a:xfrm>
            <a:prstGeom prst="line">
              <a:avLst/>
            </a:prstGeom>
            <a:ln w="19578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1124095"/>
              <a:ext cx="6318521" cy="0"/>
            </a:xfrm>
            <a:prstGeom prst="line">
              <a:avLst/>
            </a:prstGeom>
            <a:ln w="19578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97894" y="97894"/>
              <a:ext cx="0" cy="1026820"/>
            </a:xfrm>
            <a:prstGeom prst="line">
              <a:avLst/>
            </a:prstGeom>
            <a:ln w="19578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6220627" y="97276"/>
              <a:ext cx="0" cy="1026820"/>
            </a:xfrm>
            <a:prstGeom prst="line">
              <a:avLst/>
            </a:prstGeom>
            <a:ln w="19578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28902" y="0"/>
            <a:ext cx="13865889" cy="10287000"/>
          </a:xfrm>
          <a:custGeom>
            <a:avLst/>
            <a:gdLst/>
            <a:ahLst/>
            <a:cxnLst/>
            <a:rect l="l" t="t" r="r" b="b"/>
            <a:pathLst>
              <a:path w="13865889" h="10287000">
                <a:moveTo>
                  <a:pt x="0" y="0"/>
                </a:moveTo>
                <a:lnTo>
                  <a:pt x="13865889" y="0"/>
                </a:lnTo>
                <a:lnTo>
                  <a:pt x="1386588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7585" r="-31107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6774555" y="6378411"/>
            <a:ext cx="4738891" cy="838231"/>
            <a:chOff x="0" y="0"/>
            <a:chExt cx="6318521" cy="1117641"/>
          </a:xfrm>
        </p:grpSpPr>
        <p:sp>
          <p:nvSpPr>
            <p:cNvPr id="4" name="AutoShape 4"/>
            <p:cNvSpPr/>
            <p:nvPr/>
          </p:nvSpPr>
          <p:spPr>
            <a:xfrm>
              <a:off x="0" y="97894"/>
              <a:ext cx="6318521" cy="0"/>
            </a:xfrm>
            <a:prstGeom prst="line">
              <a:avLst/>
            </a:prstGeom>
            <a:ln w="19578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1019747"/>
              <a:ext cx="6318521" cy="0"/>
            </a:xfrm>
            <a:prstGeom prst="line">
              <a:avLst/>
            </a:prstGeom>
            <a:ln w="19578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97894" y="97894"/>
              <a:ext cx="0" cy="922408"/>
            </a:xfrm>
            <a:prstGeom prst="line">
              <a:avLst/>
            </a:prstGeom>
            <a:ln w="19578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6220627" y="97339"/>
              <a:ext cx="0" cy="922408"/>
            </a:xfrm>
            <a:prstGeom prst="line">
              <a:avLst/>
            </a:prstGeom>
            <a:ln w="195789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</Words>
  <Application>WPS Presentation</Application>
  <PresentationFormat>On-screen Show (4:3)</PresentationFormat>
  <Paragraphs>20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1" baseType="lpstr">
      <vt:lpstr>Arial</vt:lpstr>
      <vt:lpstr>SimSun</vt:lpstr>
      <vt:lpstr>Wingdings</vt:lpstr>
      <vt:lpstr>Arial Bold</vt:lpstr>
      <vt:lpstr>Montserrat Bold</vt:lpstr>
      <vt:lpstr>Microsoft YaHei</vt:lpstr>
      <vt:lpstr>Arial Unicode MS</vt:lpstr>
      <vt:lpstr>Calibri</vt:lpstr>
      <vt:lpstr>Archivo Black</vt:lpstr>
      <vt:lpstr>Telegraf Bold</vt:lpstr>
      <vt:lpstr>Telegraf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an AI agent that retrieves data from Google Sheets.</dc:title>
  <dc:creator/>
  <cp:lastModifiedBy>Jeeva vaishnavi</cp:lastModifiedBy>
  <cp:revision>2</cp:revision>
  <dcterms:created xsi:type="dcterms:W3CDTF">2006-08-16T00:00:00Z</dcterms:created>
  <dcterms:modified xsi:type="dcterms:W3CDTF">2026-02-20T03:52:11Z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653CA37C443144CF8CA6FAC66EACB581_12</vt:lpwstr>
  </property>
  <property fmtid="{D5CDD505-2E9C-101B-9397-08002B2CF9AE}" pid="3" name="KSOProductBuildVer">
    <vt:lpwstr>1033-12.2.0.23196</vt:lpwstr>
  </property>
</Properties>
</file>